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88614-588E-4959-BDCB-B162544F0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02700A-4AB1-44D2-BA85-003D1D851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642B9-A37E-4945-9353-CFD6A7CC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D3E93-7D99-453B-B8E3-EC6D3F01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A60DF-F6C9-4EB3-85E0-AF06EA45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0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7C237-D461-4A06-BFC2-D162C8D8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EB726-C3CC-4795-8A6A-017E5B57B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1ED3D-E4CB-491D-9320-498E6A71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F392F-3794-4318-BEF7-CC6506A7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34D79-A0B6-4899-99F6-4B092FC4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A8D9C7-8551-4100-83F5-0951C179B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4283FB-C9A2-46B0-969B-3EED6315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01A43-A931-42D7-848E-0EB58896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D2D15-87EB-40F3-844E-162A6E91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02C88-C6B1-4EF2-93FB-B8D00D14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0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16731-42D0-4A71-B259-7668E826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D1F68-8CAA-403E-B2D9-57FD72261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79FDB-5B67-4161-AB8A-0924C72E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82FCB-FF57-4203-BA34-3CEB24C7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3341C-4E5A-4B70-9CAB-02CB476A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7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E60B-CC8A-4907-8BCB-0ED44CA7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3A626-57E7-4DCD-9137-938A4DD3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60666-7C8A-4F78-87C9-1CE9BAF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5B009-746A-497D-81FE-55C6ED14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DB248-5922-4EFA-A065-44AFCC71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3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F786E-1988-40B7-93D2-75FDFEAD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B7E28-AE4D-4F5D-A828-71BB1A65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9A6F1-E794-4B17-A314-FA91E0549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2DBE2-4281-4B50-9DA0-E289C9AE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E2F93F-EE91-47C7-A0EF-9E9EB25A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D99E0-D668-4841-895A-AF4F185A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5D5E6-46E0-4E25-8EA5-C89383D0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47C59F-0185-4917-807F-7B59336E3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B6D40-0C2C-431F-B4A1-5C87809F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568795-6C1F-48E6-8684-8D4EE4E16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CECFFF-AA77-4F99-B835-0A19A14D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9E07E6-01EA-43CD-B9E9-22555493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A3422B-E352-40A5-9DB2-45E347CD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1BB838-13CC-42F5-AC7A-39CD5273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11852-7DD7-4CB8-88E8-621B2AE1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741787-EA3D-406C-B116-A5193298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CA64A-3C83-4195-958B-DA1A049F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73BEF0-34CE-481A-A29D-B8CA422F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7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612016-9CE8-433B-B6F7-C31ACADE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1F247E-5378-4F80-B205-282EEAB0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3EC0B-0315-4E50-BDCE-8A39B42F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4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2D94D-CD15-4B5E-8162-0530C01B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8D5D0-3C30-495D-A952-5F71F261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C6D5F2-90D6-40C3-8922-6E64F7C2D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A1136B-19F1-416B-946F-1BAF538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270AF-A0AB-4D2F-8FBD-192BE58F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290C9-C6FF-49FE-AFE6-4B664EC1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2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806FB-F6E9-4847-B74B-2C822A37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B2C1EA-5213-425D-90A9-C80F84446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A6F78-30E3-4236-9F95-C9982B7D9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08405-4CBB-4EE8-9922-BD95C009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56799-BC6D-426A-9600-87E14C85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4F79FC-F5CE-4C97-8C24-E740BE48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3318F-0F88-44C1-AC23-2E92F1CA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3AA32-666E-464C-92EC-BDAB85B67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8322B-731B-4A3B-A361-870498ED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F876-8DB0-44FD-8D8E-A4896F236B4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B8099-7CDC-4100-B30E-7E072E8FB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70591-364B-4A81-9827-4E1FABE90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200F-D4CF-443B-82D1-F63A7D7C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andex.ru/maps/?ll=39.417317,57.004061&amp;mode=usermaps&amp;source=constructorLink&amp;um=constructor:2d2200381e1d651f7209d820fb84f2e13ceda13df11e8ba6e4f68a5bf986f01d&amp;z=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zi.travel/ru/browse/798a6507-7897-4751-be2b-355c9cd22305?passcode=upwtrg" TargetMode="External"/><Relationship Id="rId2" Type="http://schemas.openxmlformats.org/officeDocument/2006/relationships/hyperlink" Target="https://izi.travel/ru/browse/a8fed979-0d34-482e-89d5-d9bbd0c9ce5b?passcode=upwt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?ll=39.164735,57.016554&amp;mode=usermaps&amp;source=constructorLink&amp;um=constructor:9a8002d4c8ebdaa55a6373041bd774a945fcd55798f848d965b0f9ce4fea8160&amp;z=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andex.ru/maps/?ll=39.192817,56.974340&amp;mode=usermaps&amp;source=constructorLink&amp;um=constructor:bf78d80bab16907a7ec9331bb97ebe273a0a04dea2f2c7c54bbf7ad356741f4c&amp;z=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andex.ru/maps/?ll=39.199304,56.996614&amp;mode=usermaps&amp;source=constructorLink&amp;um=constructor:269bccd22b28fbeba267bbc2de0e8a8627ae9a36946e20042092a1b708ac06c8&amp;z=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?um=constructor:ed38f5eb4dec84df8d0f2b20b7fe7505a3e8c899e7dc1812d8a716ce1ff412b0&amp;source=constructorLi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andex.ru/maps/?ll=39.211132,56.987753&amp;mode=usermaps&amp;source=constructorLink&amp;um=constructor:f9e0de708f20c6d4e4607ba6a1678507efaa92e3a0d96bc7ad7e58e990283275&amp;z=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?ll=39.194276,56.968568&amp;mode=usermaps&amp;source=constructorLink&amp;um=constructor:891a83ee20d7c3ad8491b58940cb9cd3d19482cb32b01bfa9937c72ff08620cc&amp;z=1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andex.ru/maps/?ll=39.321315,56.923407&amp;mode=usermaps&amp;source=constructorLink&amp;um=constructor:96032382ec75f8723ba19b445c21bebdb0bec6cf20886688b4704e22dab41f58&amp;z=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774FAE-C9D0-4750-AE3F-495C1FAC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2E875-D351-4715-A6A5-72268CA1C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2694"/>
            <a:ext cx="9144000" cy="1250577"/>
          </a:xfrm>
        </p:spPr>
        <p:txBody>
          <a:bodyPr/>
          <a:lstStyle/>
          <a:p>
            <a:r>
              <a:rPr lang="ru-RU" b="1" u="sng" dirty="0">
                <a:solidFill>
                  <a:srgbClr val="002060"/>
                </a:solidFill>
              </a:rPr>
              <a:t>АТЛАС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D62216-D44C-4FB1-9843-CDD96E707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1" y="2770094"/>
            <a:ext cx="10542494" cy="3684494"/>
          </a:xfrm>
        </p:spPr>
        <p:txBody>
          <a:bodyPr>
            <a:normAutofit fontScale="62500" lnSpcReduction="20000"/>
          </a:bodyPr>
          <a:lstStyle/>
          <a:p>
            <a:r>
              <a:rPr lang="ru-RU" sz="7300" b="1" dirty="0">
                <a:solidFill>
                  <a:srgbClr val="002060"/>
                </a:solidFill>
              </a:rPr>
              <a:t>КУЛЬТУРНОЕ И ПРИРОДНОЕ НАСЛЕДИЕ</a:t>
            </a:r>
          </a:p>
          <a:p>
            <a:r>
              <a:rPr lang="ru-RU" sz="7300" b="1" dirty="0">
                <a:solidFill>
                  <a:srgbClr val="002060"/>
                </a:solidFill>
              </a:rPr>
              <a:t>СЕЛЬСКОГО ПОСЕЛЕНИЯ  ПЕТРОВСКОЕ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4500" b="1" i="1" u="sng" dirty="0">
                <a:solidFill>
                  <a:srgbClr val="002060"/>
                </a:solidFill>
              </a:rPr>
              <a:t>МОУ  </a:t>
            </a:r>
            <a:r>
              <a:rPr lang="ru-RU" sz="4500" b="1" i="1" u="sng" dirty="0" err="1">
                <a:solidFill>
                  <a:srgbClr val="002060"/>
                </a:solidFill>
              </a:rPr>
              <a:t>Хмельниковская</a:t>
            </a:r>
            <a:r>
              <a:rPr lang="ru-RU" sz="4500" b="1" i="1" u="sng" dirty="0">
                <a:solidFill>
                  <a:srgbClr val="002060"/>
                </a:solidFill>
              </a:rPr>
              <a:t> СОШ, 2023г.</a:t>
            </a:r>
          </a:p>
        </p:txBody>
      </p:sp>
    </p:spTree>
    <p:extLst>
      <p:ext uri="{BB962C8B-B14F-4D97-AF65-F5344CB8AC3E}">
        <p14:creationId xmlns:p14="http://schemas.microsoft.com/office/powerpoint/2010/main" val="239940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3A9E-21FF-41F7-AAF3-7E0F94B9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2.4.Животный мир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6DF4F-3CCB-4668-8F32-305D5580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976" y="1825625"/>
            <a:ext cx="4616824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https://yandex.ru/maps/?ll=39.417317%2C57.004061&amp;mode=usermaps&amp;source=constructorLink&amp;um=constructor%3A2d2200381e1d651f7209d820fb84f2e13ceda13df11e8ba6e4f68a5bf986f01d&amp;z=10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C93E7-0DCF-45F3-B2CE-BA551E3E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9708"/>
            <a:ext cx="5723965" cy="45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3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35C8E-8CB7-49A4-951C-57108680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506"/>
            <a:ext cx="10515600" cy="80318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3. Экскурсионные маршруты по территории поселения.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9FC0C-9089-4270-AD22-F0E534B8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Неизвестные достопримечательности Ростовского района</a:t>
            </a:r>
          </a:p>
          <a:p>
            <a:r>
              <a:rPr lang="en-US" dirty="0">
                <a:hlinkClick r:id="rId2"/>
              </a:rPr>
              <a:t>https://izi.travel/ru/browse/a8fed979-0d34-482e-89d5-d9bbd0c9ce5b?passcode=upwtrg</a:t>
            </a:r>
            <a:endParaRPr lang="ru-RU" dirty="0"/>
          </a:p>
          <a:p>
            <a:r>
              <a:rPr lang="ru-RU" dirty="0"/>
              <a:t>Храмы Петровского поселения</a:t>
            </a:r>
          </a:p>
          <a:p>
            <a:r>
              <a:rPr lang="en-US" dirty="0">
                <a:hlinkClick r:id="rId3"/>
              </a:rPr>
              <a:t>https://izi.travel/ru/browse/798a6507-7897-4751-be2b-355c9cd22305?passcode=upwtrg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457D4-4141-4860-838E-34B7FD20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611E-6CAD-4887-9A76-31C0F766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E4F12-FCB2-47C8-ACC7-90938390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506070"/>
            <a:ext cx="11672047" cy="51502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1. Культурное наследие сельского поселения Петровское.</a:t>
            </a:r>
          </a:p>
          <a:p>
            <a:r>
              <a:rPr lang="ru-RU" dirty="0"/>
              <a:t>1.1. Участники ВОВ</a:t>
            </a:r>
          </a:p>
          <a:p>
            <a:r>
              <a:rPr lang="ru-RU" dirty="0"/>
              <a:t>1.2. Разрушенные и действующие храмы </a:t>
            </a:r>
          </a:p>
          <a:p>
            <a:r>
              <a:rPr lang="ru-RU" dirty="0"/>
              <a:t>1.3. Архитектурные памятники культуры</a:t>
            </a:r>
          </a:p>
          <a:p>
            <a:r>
              <a:rPr lang="ru-RU" dirty="0"/>
              <a:t>1.4. История возникновения и дальнейшего развития населенных пунктов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2.Природное наследие сельского поселения Петровское.</a:t>
            </a:r>
          </a:p>
          <a:p>
            <a:r>
              <a:rPr lang="ru-RU" dirty="0"/>
              <a:t>2.1.Экосистемы озер и рек сельского поселения</a:t>
            </a:r>
          </a:p>
          <a:p>
            <a:r>
              <a:rPr lang="ru-RU" dirty="0"/>
              <a:t>2.2.Степень загрязненности природной воды в реках, озерах, болотах, находящихся на территории поселения</a:t>
            </a:r>
          </a:p>
          <a:p>
            <a:r>
              <a:rPr lang="ru-RU" dirty="0"/>
              <a:t>2.3.Антропогенное влияние на ландшафт местности (выделение природного и антропогенного леса)</a:t>
            </a:r>
          </a:p>
          <a:p>
            <a:r>
              <a:rPr lang="ru-RU" dirty="0"/>
              <a:t>2.4.Животный мир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3. Экскурсионные маршруты по территории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0759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84C16-67C6-4176-A1A3-F547C0A8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1.1. . Участники ВОВ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6D3DB1-931D-42A3-8C30-9D58C3818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0493"/>
            <a:ext cx="7734300" cy="52323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35D13-0731-48FE-B59D-466159BBD4A9}"/>
              </a:ext>
            </a:extLst>
          </p:cNvPr>
          <p:cNvSpPr txBox="1"/>
          <p:nvPr/>
        </p:nvSpPr>
        <p:spPr>
          <a:xfrm>
            <a:off x="9211235" y="1410493"/>
            <a:ext cx="24540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https://yandex.ru/maps/?ll=39.164735%2C57.016554&amp;mode=usermaps&amp;source=constructorLink&amp;um=constructor%3A9a8002d4c8ebdaa55a6373041bd774a945fcd55798f848d965b0f9ce4fea8160&amp;z=11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15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D0000-C21D-46E4-A3C3-B33CD3A2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002060"/>
                </a:solidFill>
              </a:rPr>
              <a:t>1.2. Разрушенные и действующие храмы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1B284D7-D393-48F8-86A3-7CEE6097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918" y="1250576"/>
            <a:ext cx="2675964" cy="492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https://yandex.ru/maps/?ll=39.192817%2C56.974340&amp;mode=usermaps&amp;source=constructorLink&amp;um=constructor%3Abf78d80bab16907a7ec9331bb97ebe273a0a04dea2f2c7c54bbf7ad356741f4c&amp;z=10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0A3A2-D646-428D-B4BF-8ED02C8BB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2" y="1250575"/>
            <a:ext cx="7734300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AB299-ADA0-4683-843A-E9CDA8A0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1.3. Архитектурные памятники культуры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EC275-59DD-4E8D-A26E-13817D08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1825625"/>
            <a:ext cx="3581400" cy="4351338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https://yandex.ru/maps/?ll=39.199304%2C56.996614&amp;mode=usermaps&amp;source=constructorLink&amp;um=constructor%3A269bccd22b28fbeba267bbc2de0e8a8627ae9a36946e20042092a1b708ac06c8&amp;z=10</a:t>
            </a:r>
            <a:endParaRPr lang="ru-RU" sz="18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78737A-3B69-4A45-A087-9CF612EB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16" y="1468582"/>
            <a:ext cx="5918057" cy="52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0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412A9-C10E-4B47-AB4C-EEBA2DF7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65125"/>
            <a:ext cx="11672046" cy="17864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1.4. История возникновения и дальнейшего развития населенных пунктов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2D8597-393E-4FF0-92B5-E0B73E41A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6398381" cy="51289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314B6-2DBC-4162-AFFF-7A6DE75FE017}"/>
              </a:ext>
            </a:extLst>
          </p:cNvPr>
          <p:cNvSpPr txBox="1"/>
          <p:nvPr/>
        </p:nvSpPr>
        <p:spPr>
          <a:xfrm>
            <a:off x="8162365" y="2967335"/>
            <a:ext cx="329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https://yandex.ru/maps/?um=constructor%3Aed38f5eb4dec84df8d0f2b20b7fe7505a3e8c899e7dc1812d8a716ce1ff412b0&amp;source=constructorLink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5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1C72-8D9C-4EC0-8A31-792B3132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365125"/>
            <a:ext cx="11346873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2.1.Экосистемы озер и рек сельского поселения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0055A-83DA-48D1-98DA-1547A975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341" y="1825625"/>
            <a:ext cx="3312458" cy="4351338"/>
          </a:xfrm>
        </p:spPr>
        <p:txBody>
          <a:bodyPr/>
          <a:lstStyle/>
          <a:p>
            <a:pPr algn="r"/>
            <a:r>
              <a:rPr lang="ru-RU" dirty="0">
                <a:hlinkClick r:id="rId2"/>
              </a:rPr>
              <a:t>                               </a:t>
            </a:r>
            <a:r>
              <a:rPr lang="en-US" sz="1800" dirty="0">
                <a:hlinkClick r:id="rId2"/>
              </a:rPr>
              <a:t>https://yandex.ru/maps/?ll=39.211132%2C56.987753&amp;mode=usermaps&amp;source=constructorLink&amp;um=constructor%3Af9e0de708f20c6d4e4607ba6a1678507efaa92e3a0d96bc7ad7e58e990283275&amp;z=10</a:t>
            </a:r>
            <a:endParaRPr lang="ru-RU" sz="18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4A18D-F601-4F02-B745-11A030465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4170"/>
            <a:ext cx="62198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2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AA411-1AEA-4B01-B11D-53B60B96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365125"/>
            <a:ext cx="11712389" cy="188053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2.2.Степень загрязненности природной воды в реках, озерах, болотах, находящихся на территории поселения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8E4BF7-FE40-43A2-A100-BCE01687E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2088448"/>
            <a:ext cx="6427695" cy="46030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AE9CA6-BFA6-4492-BF53-11E9CB1B62DC}"/>
              </a:ext>
            </a:extLst>
          </p:cNvPr>
          <p:cNvSpPr txBox="1"/>
          <p:nvPr/>
        </p:nvSpPr>
        <p:spPr>
          <a:xfrm>
            <a:off x="9804025" y="2906823"/>
            <a:ext cx="1666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A0D0E-0425-4366-8E71-86C1AC760894}"/>
              </a:ext>
            </a:extLst>
          </p:cNvPr>
          <p:cNvSpPr txBox="1"/>
          <p:nvPr/>
        </p:nvSpPr>
        <p:spPr>
          <a:xfrm>
            <a:off x="8148917" y="2768324"/>
            <a:ext cx="34693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https://yandex.ru/maps/?ll=39.194276%2C56.968568&amp;mode=usermaps&amp;source=constructorLink&amp;um=constructor%3A891a83ee20d7c3ad8491b58940cb9cd3d19482cb32b01bfa9937c72ff08620cc&amp;z=10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7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B0B1D-62CF-4B26-ACD3-0E52B291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365124"/>
            <a:ext cx="12057530" cy="212258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2.3.Антропогенное влияние на ландшафт местности (выделение природного и антропогенного леса)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17D51-8653-42B8-847A-7AA1CDB1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282" y="2178187"/>
            <a:ext cx="4186517" cy="39987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https://yandex.ru/maps/?ll=39.321315%2C56.923407&amp;mode=usermaps&amp;source=constructorLink&amp;um=constructor%3A96032382ec75f8723ba19b445c21bebdb0bec6cf20886688b4704e22dab41f58&amp;z=10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270FA-536F-4547-9057-98927A386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9" y="2178187"/>
            <a:ext cx="5469312" cy="43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8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218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АТЛАС</vt:lpstr>
      <vt:lpstr>Содержание</vt:lpstr>
      <vt:lpstr>1.1. . Участники ВОВ </vt:lpstr>
      <vt:lpstr>1.2. Разрушенные и действующие храмы  </vt:lpstr>
      <vt:lpstr>1.3. Архитектурные памятники культуры </vt:lpstr>
      <vt:lpstr>1.4. История возникновения и дальнейшего развития населенных пунктов </vt:lpstr>
      <vt:lpstr>2.1.Экосистемы озер и рек сельского поселения </vt:lpstr>
      <vt:lpstr>2.2.Степень загрязненности природной воды в реках, озерах, болотах, находящихся на территории поселения </vt:lpstr>
      <vt:lpstr>2.3.Антропогенное влияние на ландшафт местности (выделение природного и антропогенного леса) </vt:lpstr>
      <vt:lpstr>2.4.Животный мир </vt:lpstr>
      <vt:lpstr>3. Экскурсионные маршруты по территории поселения.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АТЛАС</dc:title>
  <dc:creator>Елена</dc:creator>
  <cp:lastModifiedBy>User</cp:lastModifiedBy>
  <cp:revision>22</cp:revision>
  <dcterms:created xsi:type="dcterms:W3CDTF">2023-08-01T18:05:56Z</dcterms:created>
  <dcterms:modified xsi:type="dcterms:W3CDTF">2023-12-14T09:56:19Z</dcterms:modified>
</cp:coreProperties>
</file>