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6" r:id="rId4"/>
    <p:sldId id="259" r:id="rId5"/>
    <p:sldId id="257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3" r:id="rId18"/>
    <p:sldId id="265" r:id="rId19"/>
    <p:sldId id="260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7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8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2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7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0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5411-2319-4B60-BE11-72C54CBDF3EC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F8D-2C33-466C-84DA-EFED693B2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instrukcija_tancujushhie_pticy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4161" y="3749457"/>
            <a:ext cx="37630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Снится ночью пауку </a:t>
            </a:r>
            <a:endParaRPr lang="ru-RU" sz="2800" dirty="0"/>
          </a:p>
          <a:p>
            <a:r>
              <a:rPr lang="ru-RU" sz="2800" dirty="0"/>
              <a:t>Чудо-юдо </a:t>
            </a:r>
            <a:r>
              <a:rPr lang="ru-RU" sz="2800" dirty="0"/>
              <a:t>на суку: </a:t>
            </a:r>
            <a:endParaRPr lang="ru-RU" sz="2800" dirty="0"/>
          </a:p>
          <a:p>
            <a:r>
              <a:rPr lang="ru-RU" sz="2800" dirty="0"/>
              <a:t>Длинный </a:t>
            </a:r>
            <a:r>
              <a:rPr lang="ru-RU" sz="2800" dirty="0"/>
              <a:t>клюв </a:t>
            </a:r>
            <a:endParaRPr lang="ru-RU" sz="2800" dirty="0"/>
          </a:p>
          <a:p>
            <a:r>
              <a:rPr lang="ru-RU" sz="2800" dirty="0"/>
              <a:t>И </a:t>
            </a:r>
            <a:r>
              <a:rPr lang="ru-RU" sz="2800" dirty="0"/>
              <a:t>два крыла... </a:t>
            </a:r>
            <a:endParaRPr lang="ru-RU" sz="2800" dirty="0"/>
          </a:p>
          <a:p>
            <a:r>
              <a:rPr lang="ru-RU" sz="2800" dirty="0"/>
              <a:t>Прилетит </a:t>
            </a:r>
            <a:r>
              <a:rPr lang="ru-RU" sz="2800" dirty="0"/>
              <a:t>- плохи дела</a:t>
            </a:r>
            <a:r>
              <a:rPr lang="ru-RU" sz="2800" dirty="0"/>
              <a:t>!</a:t>
            </a:r>
          </a:p>
          <a:p>
            <a:r>
              <a:rPr lang="ru-RU" sz="2800" dirty="0"/>
              <a:t> </a:t>
            </a:r>
            <a:r>
              <a:rPr lang="ru-RU" sz="2800" dirty="0"/>
              <a:t>А кого паук боится</a:t>
            </a:r>
            <a:r>
              <a:rPr lang="ru-RU" sz="2800" dirty="0"/>
              <a:t>?</a:t>
            </a:r>
          </a:p>
          <a:p>
            <a:r>
              <a:rPr lang="ru-RU" sz="2800" dirty="0"/>
              <a:t> </a:t>
            </a:r>
            <a:r>
              <a:rPr lang="ru-RU" sz="2800" dirty="0"/>
              <a:t>Угадали? Это...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60" y="282388"/>
            <a:ext cx="3749328" cy="324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4" y="1183341"/>
            <a:ext cx="7855501" cy="53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33" y="0"/>
            <a:ext cx="7394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27" y="23836"/>
            <a:ext cx="7368418" cy="68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332" y="0"/>
            <a:ext cx="7331826" cy="68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5" y="2678"/>
            <a:ext cx="7391229" cy="68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16" y="0"/>
            <a:ext cx="7494260" cy="69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22" y="1"/>
            <a:ext cx="7465618" cy="69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69" y="1"/>
            <a:ext cx="7451734" cy="69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403" y="515156"/>
            <a:ext cx="105220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-Исследуем такое положение. Расскажите, что изменилось.</a:t>
            </a:r>
          </a:p>
          <a:p>
            <a:r>
              <a:rPr lang="ru-RU" sz="2400" b="1" dirty="0"/>
              <a:t> </a:t>
            </a:r>
            <a:endParaRPr lang="ru-RU" sz="2400" b="1" i="1" dirty="0"/>
          </a:p>
          <a:p>
            <a:r>
              <a:rPr lang="ru-RU" sz="2400" b="1" dirty="0"/>
              <a:t>- Какой вывод мы можем сделать, от чего зависит направление движения птичек.</a:t>
            </a:r>
          </a:p>
          <a:p>
            <a:r>
              <a:rPr lang="ru-RU" dirty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2048182"/>
            <a:ext cx="3206838" cy="4340407"/>
          </a:xfrm>
          <a:prstGeom prst="rect">
            <a:avLst/>
          </a:prstGeom>
        </p:spPr>
      </p:pic>
      <p:pic>
        <p:nvPicPr>
          <p:cNvPr id="6" name="Picture 2" descr="hello_html_381363a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2612" y="3026536"/>
            <a:ext cx="1074031" cy="22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72" y="3098726"/>
            <a:ext cx="5811006" cy="24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8862" y="524037"/>
            <a:ext cx="847259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Arial" panose="020B0604020202020204" pitchFamily="34" charset="0"/>
              </a:rPr>
              <a:t>-Заменить один из них шкивом меньшего диаметра</a:t>
            </a:r>
          </a:p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  </a:t>
            </a:r>
            <a:endParaRPr lang="ru-RU" altLang="ru-RU" sz="3200" dirty="0">
              <a:latin typeface="Arial" panose="020B0604020202020204" pitchFamily="34" charset="0"/>
            </a:endParaRPr>
          </a:p>
          <a:p>
            <a:pPr defTabSz="91441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02" y="1139590"/>
            <a:ext cx="5195685" cy="2505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9748" y="1622866"/>
            <a:ext cx="341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Снижение скорости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02" y="4260274"/>
            <a:ext cx="5195685" cy="2418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9899" y="5208037"/>
            <a:ext cx="346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Увеличение скорости</a:t>
            </a:r>
          </a:p>
        </p:txBody>
      </p:sp>
    </p:spTree>
    <p:extLst>
      <p:ext uri="{BB962C8B-B14F-4D97-AF65-F5344CB8AC3E}">
        <p14:creationId xmlns:p14="http://schemas.microsoft.com/office/powerpoint/2010/main" val="19827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1" y="106308"/>
            <a:ext cx="11165982" cy="66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405" y="177879"/>
            <a:ext cx="795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«</a:t>
            </a:r>
            <a:r>
              <a:rPr lang="ru-RU" sz="3200" b="1" dirty="0" err="1"/>
              <a:t>Легоконструирование</a:t>
            </a:r>
            <a:r>
              <a:rPr lang="ru-RU" sz="3200" b="1" dirty="0"/>
              <a:t>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16675" y="1995358"/>
            <a:ext cx="9092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Сборка и исследование </a:t>
            </a:r>
            <a:r>
              <a:rPr lang="ru-RU" sz="3600" dirty="0"/>
              <a:t>модели            </a:t>
            </a:r>
            <a:r>
              <a:rPr lang="ru-RU" sz="3600" dirty="0"/>
              <a:t>«Танцующие птицы».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83357" y="3789920"/>
            <a:ext cx="455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3 класс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72743" y="6107703"/>
            <a:ext cx="746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МОУ Хмельниковская СОШ 2022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64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1627" y="463267"/>
            <a:ext cx="919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- </a:t>
            </a:r>
            <a:r>
              <a:rPr lang="ru-RU" sz="2800" b="1" dirty="0"/>
              <a:t>Какой вывод сделали при исследовании модели</a:t>
            </a:r>
            <a:r>
              <a:rPr lang="ru-RU" sz="2800" b="1" dirty="0"/>
              <a:t>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8490" y="2627290"/>
            <a:ext cx="1139351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- «Поведение» птичек зависит от положения ремня и размера шкивов.</a:t>
            </a:r>
            <a:endParaRPr lang="ru-RU" sz="32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956" y="2023885"/>
            <a:ext cx="1137204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Направление: </a:t>
            </a:r>
            <a:r>
              <a:rPr lang="ru-RU" sz="3100" dirty="0"/>
              <a:t>научно-техническое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Раздел</a:t>
            </a:r>
            <a:r>
              <a:rPr lang="ru-RU" sz="3100" b="1" dirty="0"/>
              <a:t>: </a:t>
            </a:r>
            <a:r>
              <a:rPr lang="ru-RU" sz="3100" dirty="0"/>
              <a:t>«Забавные механизмы».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Тема </a:t>
            </a:r>
            <a:r>
              <a:rPr lang="ru-RU" sz="3100" b="1" dirty="0"/>
              <a:t>занятия: </a:t>
            </a:r>
            <a:r>
              <a:rPr lang="ru-RU" sz="3100" dirty="0"/>
              <a:t>Конструирование </a:t>
            </a:r>
            <a:r>
              <a:rPr lang="ru-RU" sz="3100" dirty="0"/>
              <a:t>с </a:t>
            </a:r>
            <a:r>
              <a:rPr lang="ru-RU" sz="3100" dirty="0"/>
              <a:t>набором LEGO </a:t>
            </a:r>
            <a:r>
              <a:rPr lang="ru-RU" sz="3100" dirty="0" err="1"/>
              <a:t>WeDo</a:t>
            </a:r>
            <a:r>
              <a:rPr lang="ru-RU" sz="3100" dirty="0"/>
              <a:t>. Сборка </a:t>
            </a:r>
            <a:r>
              <a:rPr lang="ru-RU" sz="3100" dirty="0"/>
              <a:t>и исследование </a:t>
            </a:r>
            <a:r>
              <a:rPr lang="ru-RU" sz="3100" dirty="0"/>
              <a:t>модели «Танцующие птицы».</a:t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Тип </a:t>
            </a:r>
            <a:r>
              <a:rPr lang="ru-RU" sz="3100" b="1" dirty="0"/>
              <a:t>занятия: </a:t>
            </a:r>
            <a:r>
              <a:rPr lang="ru-RU" sz="3100" dirty="0"/>
              <a:t>Занятие </a:t>
            </a:r>
            <a:r>
              <a:rPr lang="ru-RU" sz="3100" dirty="0"/>
              <a:t>изучения материала</a:t>
            </a:r>
            <a:r>
              <a:rPr lang="ru-RU" sz="31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3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95" y="437882"/>
            <a:ext cx="111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Цель: </a:t>
            </a:r>
            <a:r>
              <a:rPr lang="ru-RU" sz="2400" dirty="0"/>
              <a:t>создать условия для конструирования модели танцующих птиц, которые </a:t>
            </a:r>
            <a:r>
              <a:rPr lang="ru-RU" sz="2400" dirty="0"/>
              <a:t>будут крутиться </a:t>
            </a:r>
            <a:r>
              <a:rPr lang="ru-RU" sz="2400" dirty="0"/>
              <a:t>в разные стороны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34" y="1867437"/>
            <a:ext cx="2911367" cy="39404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138" t="10628" r="20824" b="8690"/>
          <a:stretch/>
        </p:blipFill>
        <p:spPr>
          <a:xfrm>
            <a:off x="3593205" y="1429407"/>
            <a:ext cx="4765183" cy="47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2" y="898346"/>
            <a:ext cx="4408847" cy="4294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9" t="49577" r="1029"/>
          <a:stretch/>
        </p:blipFill>
        <p:spPr>
          <a:xfrm>
            <a:off x="5048519" y="360903"/>
            <a:ext cx="4172755" cy="560192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221273" y="360903"/>
            <a:ext cx="2537079" cy="5286482"/>
            <a:chOff x="1102192" y="1050426"/>
            <a:chExt cx="1473523" cy="336632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2192" y="2562098"/>
              <a:ext cx="1473523" cy="185465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2192" y="1050426"/>
              <a:ext cx="1473523" cy="1511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8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835" y="1596980"/>
            <a:ext cx="7804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hlinkClick r:id="rId2" action="ppaction://hlinkfile"/>
              </a:rPr>
              <a:t>ИНСТРУКЦИЯ СБОРКИ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8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5" y="1"/>
            <a:ext cx="7416987" cy="687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927" y="1"/>
            <a:ext cx="7429864" cy="68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07" y="1"/>
            <a:ext cx="7352591" cy="68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129</Words>
  <Application>Microsoft Office PowerPoint</Application>
  <PresentationFormat>Широкоэкранный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Направление: научно-техническое  Раздел: «Забавные механизмы».  Тема занятия: Конструирование с набором LEGO WeDo. Сборка и исследование модели «Танцующие птицы».  Тип занятия: Занятие изучения материала.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19</cp:revision>
  <cp:lastPrinted>2022-03-14T05:49:39Z</cp:lastPrinted>
  <dcterms:created xsi:type="dcterms:W3CDTF">2022-03-03T10:35:44Z</dcterms:created>
  <dcterms:modified xsi:type="dcterms:W3CDTF">2022-03-15T12:49:57Z</dcterms:modified>
</cp:coreProperties>
</file>